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334" r:id="rId3"/>
    <p:sldId id="265" r:id="rId4"/>
    <p:sldId id="336" r:id="rId5"/>
    <p:sldId id="337" r:id="rId6"/>
    <p:sldId id="338" r:id="rId7"/>
    <p:sldId id="339" r:id="rId8"/>
    <p:sldId id="340" r:id="rId9"/>
    <p:sldId id="341" r:id="rId10"/>
    <p:sldId id="342" r:id="rId11"/>
    <p:sldId id="335" r:id="rId12"/>
    <p:sldId id="344" r:id="rId13"/>
    <p:sldId id="345" r:id="rId14"/>
    <p:sldId id="346" r:id="rId15"/>
    <p:sldId id="343" r:id="rId16"/>
    <p:sldId id="259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334"/>
            <p14:sldId id="265"/>
            <p14:sldId id="336"/>
            <p14:sldId id="337"/>
            <p14:sldId id="338"/>
            <p14:sldId id="339"/>
            <p14:sldId id="340"/>
            <p14:sldId id="341"/>
            <p14:sldId id="342"/>
            <p14:sldId id="335"/>
            <p14:sldId id="344"/>
            <p14:sldId id="345"/>
            <p14:sldId id="346"/>
            <p14:sldId id="343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76888"/>
  </p:normalViewPr>
  <p:slideViewPr>
    <p:cSldViewPr snapToGrid="0">
      <p:cViewPr varScale="1">
        <p:scale>
          <a:sx n="82" d="100"/>
          <a:sy n="82" d="100"/>
        </p:scale>
        <p:origin x="496" y="168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xpo.canny.io/feature-requests/p/support-for-realm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react-community/create-react-native-app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realm.io</a:t>
            </a:r>
            <a:r>
              <a:rPr lang="en-US" dirty="0"/>
              <a:t>/docs/</a:t>
            </a:r>
            <a:r>
              <a:rPr lang="en-US" dirty="0" err="1"/>
              <a:t>javascript</a:t>
            </a:r>
            <a:r>
              <a:rPr lang="en-US" dirty="0"/>
              <a:t>/latest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73618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realm.io</a:t>
            </a:r>
            <a:r>
              <a:rPr lang="en-US" dirty="0"/>
              <a:t>/docs/</a:t>
            </a:r>
            <a:r>
              <a:rPr lang="en-US" dirty="0" err="1"/>
              <a:t>javascript</a:t>
            </a:r>
            <a:r>
              <a:rPr lang="en-US" dirty="0"/>
              <a:t>/</a:t>
            </a:r>
            <a:r>
              <a:rPr lang="en-US" dirty="0" err="1"/>
              <a:t>latest#getting-started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26778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You can then run your app on a device and in a simulator.</a:t>
            </a:r>
          </a:p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Please note that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Expo does not support Realm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create-react-native-app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will not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48003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realm.io</a:t>
            </a:r>
            <a:r>
              <a:rPr lang="en-US" dirty="0"/>
              <a:t>/products/realm-studio/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448527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https://studio-</a:t>
            </a:r>
            <a:r>
              <a:rPr lang="en-US" dirty="0" err="1"/>
              <a:t>releases.realm.io</a:t>
            </a:r>
            <a:r>
              <a:rPr lang="en-US" dirty="0"/>
              <a:t>/latest/download/mac-dmg</a:t>
            </a:r>
          </a:p>
          <a:p>
            <a:r>
              <a:rPr lang="en-US" dirty="0"/>
              <a:t>https://studio-</a:t>
            </a:r>
            <a:r>
              <a:rPr lang="en-US" dirty="0" err="1"/>
              <a:t>releases.realm.io</a:t>
            </a:r>
            <a:r>
              <a:rPr lang="en-US" dirty="0"/>
              <a:t>/latest/download/</a:t>
            </a:r>
            <a:r>
              <a:rPr lang="en-US" dirty="0" err="1"/>
              <a:t>linux-appimage</a:t>
            </a:r>
            <a:endParaRPr lang="en-US" dirty="0"/>
          </a:p>
          <a:p>
            <a:r>
              <a:rPr lang="en-US" dirty="0"/>
              <a:t>https://studio-</a:t>
            </a:r>
            <a:r>
              <a:rPr lang="en-US" dirty="0" err="1"/>
              <a:t>releases.realm.io</a:t>
            </a:r>
            <a:r>
              <a:rPr lang="en-US" dirty="0"/>
              <a:t>/latest/download/win-setup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654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16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" TargetMode="External"/><Relationship Id="rId2" Type="http://schemas.openxmlformats.org/officeDocument/2006/relationships/hyperlink" Target="https://facebook.github.io/react-nativ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realm.io/products/realm-studi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studio-releases.realm.io/latest/download/mac-dmg" TargetMode="External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hyperlink" Target="https://studio-releases.realm.io/latest/download/linux-appimage" TargetMode="External"/><Relationship Id="rId4" Type="http://schemas.openxmlformats.org/officeDocument/2006/relationships/image" Target="../media/image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-native/docs/getting-started.htm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E9150F-ED25-A44E-82DD-8B813CAE14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4A5A6B-611F-7245-AAED-B04785AEBD34}"/>
              </a:ext>
            </a:extLst>
          </p:cNvPr>
          <p:cNvSpPr/>
          <p:nvPr/>
        </p:nvSpPr>
        <p:spPr>
          <a:xfrm>
            <a:off x="352096" y="1484557"/>
            <a:ext cx="4298732" cy="30963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componentWillUnmount()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Close the realm if there is one open.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{realm}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(realm !==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&amp;&amp; !realm.isClosed)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realm.close();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info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.state.realm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?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'Number of dogs in this Realm: 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.state.realm.objects(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'Dog'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).length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'Loading...'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06199E-CBDE-5048-B7D3-2BBC36B345D4}"/>
              </a:ext>
            </a:extLst>
          </p:cNvPr>
          <p:cNvSpPr/>
          <p:nvPr/>
        </p:nvSpPr>
        <p:spPr>
          <a:xfrm>
            <a:off x="5257800" y="1797992"/>
            <a:ext cx="6096000" cy="42487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StatusBar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barStyle=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"dark-content"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SafeAreaView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ScrollView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contentInsetAdjustmentBehavior=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"automatic"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style={styles.scrollView}&gt;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style={styles.body}&gt;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style={styles.description}&gt;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{info}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SafeAreaView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310968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FAE68-BFBA-1E4C-B6D6-8E7953D74D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D23B65-F0C3-954B-86E7-A46280F765C3}"/>
              </a:ext>
            </a:extLst>
          </p:cNvPr>
          <p:cNvSpPr txBox="1"/>
          <p:nvPr/>
        </p:nvSpPr>
        <p:spPr>
          <a:xfrm>
            <a:off x="617483" y="958987"/>
            <a:ext cx="2459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Introduction</a:t>
            </a:r>
            <a:endParaRPr lang="en-VN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336346-9BEC-DE46-82A3-BA8CF865997A}"/>
              </a:ext>
            </a:extLst>
          </p:cNvPr>
          <p:cNvSpPr txBox="1"/>
          <p:nvPr/>
        </p:nvSpPr>
        <p:spPr>
          <a:xfrm>
            <a:off x="509752" y="1639614"/>
            <a:ext cx="10999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Realm JavaScript enables you to efficiently write your app’s model layer in a safe, persisted and fast way. It’s designed to work with </a:t>
            </a:r>
            <a:r>
              <a:rPr lang="en-US" sz="1800" dirty="0">
                <a:hlinkClick r:id="rId2"/>
              </a:rPr>
              <a:t>React Native</a:t>
            </a:r>
            <a:r>
              <a:rPr lang="en-US" sz="1800" dirty="0"/>
              <a:t> and </a:t>
            </a:r>
            <a:r>
              <a:rPr lang="en-US" sz="1800" dirty="0">
                <a:hlinkClick r:id="rId3"/>
              </a:rPr>
              <a:t>Node.js</a:t>
            </a:r>
            <a:r>
              <a:rPr lang="en-US" sz="1800" dirty="0"/>
              <a:t>.</a:t>
            </a:r>
            <a:endParaRPr lang="en-VN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A7CE49B-0BD2-D94F-B267-F09F3D2760AD}"/>
              </a:ext>
            </a:extLst>
          </p:cNvPr>
          <p:cNvSpPr/>
          <p:nvPr/>
        </p:nvSpPr>
        <p:spPr>
          <a:xfrm>
            <a:off x="617483" y="3286280"/>
            <a:ext cx="5073869" cy="26346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Realm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 require(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'realm'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Define your models and their properties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CarSchema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name: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'Car'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properties: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make: 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'string'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model: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'string'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miles: {type: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'int'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4CC8B-9656-2E40-8AF4-00706F195450}"/>
              </a:ext>
            </a:extLst>
          </p:cNvPr>
          <p:cNvSpPr/>
          <p:nvPr/>
        </p:nvSpPr>
        <p:spPr>
          <a:xfrm>
            <a:off x="6500650" y="3463232"/>
            <a:ext cx="4508938" cy="21730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PersonSchema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name: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'Person'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properties: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name:    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'string'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birthday: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'date'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cars:    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'Car[]'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a list of Cars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picture: 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'data?'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optional property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7768D5-46C2-EB49-8AA2-01686AD09F1D}"/>
              </a:ext>
            </a:extLst>
          </p:cNvPr>
          <p:cNvSpPr txBox="1"/>
          <p:nvPr/>
        </p:nvSpPr>
        <p:spPr>
          <a:xfrm>
            <a:off x="617483" y="2498004"/>
            <a:ext cx="28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Here’s a quick example: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4780044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E5A654-FE58-AD4C-92D1-77A8C0A50C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056549-1983-E84B-81C7-3559B1F2E789}"/>
              </a:ext>
            </a:extLst>
          </p:cNvPr>
          <p:cNvSpPr/>
          <p:nvPr/>
        </p:nvSpPr>
        <p:spPr>
          <a:xfrm>
            <a:off x="462455" y="1540214"/>
            <a:ext cx="5764924" cy="401969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Realm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.open({schema: [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CarSchema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PersonSchema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]})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.then(realm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Create Realm objects and write to local storage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realm.write(()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myCar = realm.create(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'Car'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make: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'Honda'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model: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'Civic'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miles: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myCar.miles +=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Update a property value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Query Realm for all cars with a high mileage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cars = realm.objects(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'Car'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).filtered(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'miles &gt; 1000'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Will return a Results object with our 1 car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cars.length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1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F856F6-DFC1-5748-A161-12862ADEBE6F}"/>
              </a:ext>
            </a:extLst>
          </p:cNvPr>
          <p:cNvSpPr/>
          <p:nvPr/>
        </p:nvSpPr>
        <p:spPr>
          <a:xfrm>
            <a:off x="6658304" y="2041529"/>
            <a:ext cx="5071241" cy="20269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realm.write(()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myCar = realm.create(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'Car'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make: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'Ford'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model: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'Focus'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miles: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Query results are updated in realtime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cars.length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2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5116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FAE68-BFBA-1E4C-B6D6-8E7953D74D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13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D23B65-F0C3-954B-86E7-A46280F765C3}"/>
              </a:ext>
            </a:extLst>
          </p:cNvPr>
          <p:cNvSpPr txBox="1"/>
          <p:nvPr/>
        </p:nvSpPr>
        <p:spPr>
          <a:xfrm>
            <a:off x="617483" y="958987"/>
            <a:ext cx="2459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Realm Studio</a:t>
            </a:r>
            <a:endParaRPr lang="en-VN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336346-9BEC-DE46-82A3-BA8CF865997A}"/>
              </a:ext>
            </a:extLst>
          </p:cNvPr>
          <p:cNvSpPr txBox="1"/>
          <p:nvPr/>
        </p:nvSpPr>
        <p:spPr>
          <a:xfrm>
            <a:off x="430926" y="1643896"/>
            <a:ext cx="2848302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hlinkClick r:id="rId3"/>
              </a:rPr>
              <a:t>Realm Studio</a:t>
            </a:r>
            <a:r>
              <a:rPr lang="en-US" sz="1800" dirty="0"/>
              <a:t> is our premiere developer tool, built so you can easily manage the Realm Database and Realm Platform.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With </a:t>
            </a:r>
            <a:r>
              <a:rPr lang="en-US" sz="1800" dirty="0">
                <a:hlinkClick r:id="rId3"/>
              </a:rPr>
              <a:t>Realm Studio</a:t>
            </a:r>
            <a:r>
              <a:rPr lang="en-US" sz="1800" dirty="0"/>
              <a:t>, you can open and edit local and synced Realms, and administer any Realm Cloud instance. It supports Mac, Windows and Linux.</a:t>
            </a:r>
            <a:endParaRPr lang="en-VN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C43A85-F5C4-B444-AE79-ACE075C487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862" y="1359097"/>
            <a:ext cx="8096655" cy="494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694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32074A-413B-DD4A-8424-167DCFA156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C60BB9BC-C4E9-3D49-B065-31607AAF3E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528" y="2839545"/>
            <a:ext cx="2819400" cy="1778000"/>
          </a:xfrm>
          <a:prstGeom prst="rect">
            <a:avLst/>
          </a:prstGeom>
        </p:spPr>
      </p:pic>
      <p:pic>
        <p:nvPicPr>
          <p:cNvPr id="4" name="Picture 3">
            <a:hlinkClick r:id="rId5"/>
            <a:extLst>
              <a:ext uri="{FF2B5EF4-FFF2-40B4-BE49-F238E27FC236}">
                <a16:creationId xmlns:a16="http://schemas.microsoft.com/office/drawing/2014/main" id="{0327F1A9-411A-0D49-96CF-50A84AF7E1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43752" y="2820931"/>
            <a:ext cx="3009900" cy="1689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F6F4B-17A7-4A44-88DA-B42AEE0BC2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2172" y="2787648"/>
            <a:ext cx="3162300" cy="1714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5B986A-61D1-E941-A5A7-9AB0445E76C0}"/>
              </a:ext>
            </a:extLst>
          </p:cNvPr>
          <p:cNvSpPr txBox="1"/>
          <p:nvPr/>
        </p:nvSpPr>
        <p:spPr>
          <a:xfrm>
            <a:off x="4043855" y="1876097"/>
            <a:ext cx="3878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1800" dirty="0"/>
              <a:t>Download and install Realm Studio</a:t>
            </a:r>
          </a:p>
        </p:txBody>
      </p:sp>
    </p:spTree>
    <p:extLst>
      <p:ext uri="{BB962C8B-B14F-4D97-AF65-F5344CB8AC3E}">
        <p14:creationId xmlns:p14="http://schemas.microsoft.com/office/powerpoint/2010/main" val="8427014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E14626-FFA6-0B43-8109-52F698037D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987886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16</a:t>
            </a:fld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8677E7-17C2-BE48-96AD-56B267C2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Popular libraries</a:t>
            </a:r>
            <a:endParaRPr lang="en-V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04CEEF-10AC-6C4F-A91A-7706DA59D5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- Realm Database</a:t>
            </a:r>
          </a:p>
          <a:p>
            <a:r>
              <a:rPr lang="en-VN" dirty="0"/>
              <a:t>- Redux</a:t>
            </a:r>
          </a:p>
          <a:p>
            <a:r>
              <a:rPr lang="en-VN" dirty="0"/>
              <a:t>- Firebase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09680-18A4-9247-A67C-AF271420E6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98829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09DE3E-1C7E-2947-BCFD-C6E1829CE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Realm Database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99AC71-0D62-D642-A5FE-1E9D8F217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01750"/>
            <a:ext cx="4165600" cy="42545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BABE61-B2D6-1F42-9EF1-6F6EEBF8C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  <a:p>
            <a:r>
              <a:rPr lang="en-US" dirty="0"/>
              <a:t>Opening Realms</a:t>
            </a:r>
          </a:p>
          <a:p>
            <a:r>
              <a:rPr lang="en-US" dirty="0"/>
              <a:t>Models</a:t>
            </a:r>
          </a:p>
          <a:p>
            <a:r>
              <a:rPr lang="en-US" dirty="0"/>
              <a:t>Writes</a:t>
            </a:r>
          </a:p>
          <a:p>
            <a:r>
              <a:rPr lang="en-US" dirty="0"/>
              <a:t>Queries</a:t>
            </a:r>
          </a:p>
          <a:p>
            <a:r>
              <a:rPr lang="en-US" dirty="0"/>
              <a:t>Migrations</a:t>
            </a:r>
          </a:p>
          <a:p>
            <a:r>
              <a:rPr lang="en-US" dirty="0"/>
              <a:t>Realm Notifications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920668-346C-FD47-B213-E7B1CF19AC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223076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2671546-4EDB-8A47-9DDE-D13C02B0B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Getting Start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BC46BB-0E29-464A-A769-7AB486BFEE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C0657C-7127-284C-85DB-265267E24AD3}"/>
              </a:ext>
            </a:extLst>
          </p:cNvPr>
          <p:cNvSpPr txBox="1"/>
          <p:nvPr/>
        </p:nvSpPr>
        <p:spPr>
          <a:xfrm>
            <a:off x="838200" y="1699966"/>
            <a:ext cx="2459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Installation</a:t>
            </a:r>
            <a:endParaRPr lang="en-VN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9215C9-14EA-3941-82E5-9471743DACE7}"/>
              </a:ext>
            </a:extLst>
          </p:cNvPr>
          <p:cNvSpPr txBox="1"/>
          <p:nvPr/>
        </p:nvSpPr>
        <p:spPr>
          <a:xfrm>
            <a:off x="1802524" y="2301764"/>
            <a:ext cx="8179676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b="1" dirty="0"/>
              <a:t>Prerequisites</a:t>
            </a:r>
            <a:endParaRPr lang="en-US" sz="1800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Make sure your environment is set up to run React Native applications. Follow the </a:t>
            </a:r>
            <a:r>
              <a:rPr lang="en-US" sz="1800" dirty="0">
                <a:hlinkClick r:id="rId3"/>
              </a:rPr>
              <a:t>React Native instructions</a:t>
            </a:r>
            <a:r>
              <a:rPr lang="en-US" sz="1800" dirty="0"/>
              <a:t> for getting started.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Apps using Realm can target both iOS and Android.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React Native 0.31.0 and later is supported.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Node version 10 or later are supported.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err="1"/>
              <a:t>Cocoapod</a:t>
            </a:r>
            <a:r>
              <a:rPr lang="en-US" sz="1800" dirty="0"/>
              <a:t> is recommended for building a React Native app for iOS.</a:t>
            </a:r>
          </a:p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5141775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92199E-4A2F-DC46-AE7F-3D34671D73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BD2E17-6E95-EC4F-91B6-BBB341DC3D7A}"/>
              </a:ext>
            </a:extLst>
          </p:cNvPr>
          <p:cNvSpPr txBox="1"/>
          <p:nvPr/>
        </p:nvSpPr>
        <p:spPr>
          <a:xfrm>
            <a:off x="488731" y="804041"/>
            <a:ext cx="5139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Installation - with React Native &gt;= v0.60</a:t>
            </a:r>
            <a:endParaRPr lang="en-V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2CFBD6-D5C5-654A-B2EE-4A683CB8F4B6}"/>
              </a:ext>
            </a:extLst>
          </p:cNvPr>
          <p:cNvSpPr txBox="1"/>
          <p:nvPr/>
        </p:nvSpPr>
        <p:spPr>
          <a:xfrm>
            <a:off x="488731" y="1434663"/>
            <a:ext cx="6053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Create a new React Native project:</a:t>
            </a:r>
            <a:endParaRPr lang="en-V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E61920-2A63-3D47-9781-1F3361DA4C8B}"/>
              </a:ext>
            </a:extLst>
          </p:cNvPr>
          <p:cNvSpPr txBox="1"/>
          <p:nvPr/>
        </p:nvSpPr>
        <p:spPr>
          <a:xfrm>
            <a:off x="756744" y="1955677"/>
            <a:ext cx="1059705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 err="1"/>
              <a:t>npx</a:t>
            </a:r>
            <a:r>
              <a:rPr lang="en-US" sz="1800" dirty="0"/>
              <a:t> react-native </a:t>
            </a:r>
            <a:r>
              <a:rPr lang="en-US" sz="1800" dirty="0" err="1"/>
              <a:t>init</a:t>
            </a:r>
            <a:r>
              <a:rPr lang="en-US" sz="1800" dirty="0"/>
              <a:t> &lt;project-name&gt;</a:t>
            </a:r>
            <a:endParaRPr lang="en-VN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A2E56E-F92F-3749-83BF-3CD25D9173A6}"/>
              </a:ext>
            </a:extLst>
          </p:cNvPr>
          <p:cNvSpPr txBox="1"/>
          <p:nvPr/>
        </p:nvSpPr>
        <p:spPr>
          <a:xfrm>
            <a:off x="488731" y="2490950"/>
            <a:ext cx="1086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Change directories into the new project (cd &lt;project-name&gt;) and add the realm dependency: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4CB876-A70C-7643-87AB-6F44A0241B23}"/>
              </a:ext>
            </a:extLst>
          </p:cNvPr>
          <p:cNvSpPr txBox="1"/>
          <p:nvPr/>
        </p:nvSpPr>
        <p:spPr>
          <a:xfrm>
            <a:off x="756744" y="2907580"/>
            <a:ext cx="10597055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 err="1"/>
              <a:t>npm</a:t>
            </a:r>
            <a:r>
              <a:rPr lang="en-US" sz="1800" dirty="0"/>
              <a:t> install --save realm</a:t>
            </a:r>
            <a:endParaRPr lang="en-V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6800E7-7913-FB49-930D-44D8B833EAEF}"/>
              </a:ext>
            </a:extLst>
          </p:cNvPr>
          <p:cNvSpPr txBox="1"/>
          <p:nvPr/>
        </p:nvSpPr>
        <p:spPr>
          <a:xfrm>
            <a:off x="488731" y="3429000"/>
            <a:ext cx="10865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For the iOS app, you can build the app using </a:t>
            </a:r>
            <a:r>
              <a:rPr lang="en-US" sz="1800" dirty="0" err="1"/>
              <a:t>Cocoapod</a:t>
            </a:r>
            <a:r>
              <a:rPr lang="en-US" sz="18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59EA6B-4545-484A-989C-C73B736463EB}"/>
              </a:ext>
            </a:extLst>
          </p:cNvPr>
          <p:cNvSpPr txBox="1"/>
          <p:nvPr/>
        </p:nvSpPr>
        <p:spPr>
          <a:xfrm>
            <a:off x="756744" y="3798331"/>
            <a:ext cx="1059705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/>
              <a:t>cd </a:t>
            </a:r>
            <a:r>
              <a:rPr lang="en-US" sz="1800" dirty="0" err="1"/>
              <a:t>ios</a:t>
            </a:r>
            <a:r>
              <a:rPr lang="en-US" sz="1800" dirty="0"/>
              <a:t> </a:t>
            </a:r>
            <a:r>
              <a:rPr lang="en-US" sz="1800" b="1" dirty="0"/>
              <a:t>&amp;&amp;</a:t>
            </a:r>
            <a:r>
              <a:rPr lang="en-US" sz="1800" dirty="0"/>
              <a:t> pod install </a:t>
            </a:r>
            <a:r>
              <a:rPr lang="en-US" sz="1800" b="1" dirty="0"/>
              <a:t>&amp;&amp;</a:t>
            </a:r>
            <a:r>
              <a:rPr lang="en-US" sz="1800" dirty="0"/>
              <a:t> cd ..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349645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92199E-4A2F-DC46-AE7F-3D34671D73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BD2E17-6E95-EC4F-91B6-BBB341DC3D7A}"/>
              </a:ext>
            </a:extLst>
          </p:cNvPr>
          <p:cNvSpPr txBox="1"/>
          <p:nvPr/>
        </p:nvSpPr>
        <p:spPr>
          <a:xfrm>
            <a:off x="488731" y="804041"/>
            <a:ext cx="5139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Installation - with React Native &lt; v0.60</a:t>
            </a:r>
            <a:endParaRPr lang="en-V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2CFBD6-D5C5-654A-B2EE-4A683CB8F4B6}"/>
              </a:ext>
            </a:extLst>
          </p:cNvPr>
          <p:cNvSpPr txBox="1"/>
          <p:nvPr/>
        </p:nvSpPr>
        <p:spPr>
          <a:xfrm>
            <a:off x="488731" y="1434663"/>
            <a:ext cx="6053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Create a new React Native project:</a:t>
            </a:r>
            <a:endParaRPr lang="en-V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E61920-2A63-3D47-9781-1F3361DA4C8B}"/>
              </a:ext>
            </a:extLst>
          </p:cNvPr>
          <p:cNvSpPr txBox="1"/>
          <p:nvPr/>
        </p:nvSpPr>
        <p:spPr>
          <a:xfrm>
            <a:off x="756744" y="1955677"/>
            <a:ext cx="1059705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 err="1"/>
              <a:t>npx</a:t>
            </a:r>
            <a:r>
              <a:rPr lang="en-US" sz="1800" dirty="0"/>
              <a:t> react-native </a:t>
            </a:r>
            <a:r>
              <a:rPr lang="en-US" sz="1800" dirty="0" err="1"/>
              <a:t>init</a:t>
            </a:r>
            <a:r>
              <a:rPr lang="en-US" sz="1800" dirty="0"/>
              <a:t> &lt;project-name&gt;</a:t>
            </a:r>
            <a:endParaRPr lang="en-VN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A2E56E-F92F-3749-83BF-3CD25D9173A6}"/>
              </a:ext>
            </a:extLst>
          </p:cNvPr>
          <p:cNvSpPr txBox="1"/>
          <p:nvPr/>
        </p:nvSpPr>
        <p:spPr>
          <a:xfrm>
            <a:off x="488731" y="2490950"/>
            <a:ext cx="1086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Change directories into the new project (cd &lt;project-name&gt;) and add the realm dependency: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4CB876-A70C-7643-87AB-6F44A0241B23}"/>
              </a:ext>
            </a:extLst>
          </p:cNvPr>
          <p:cNvSpPr txBox="1"/>
          <p:nvPr/>
        </p:nvSpPr>
        <p:spPr>
          <a:xfrm>
            <a:off x="756744" y="2907580"/>
            <a:ext cx="10597055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 err="1"/>
              <a:t>npm</a:t>
            </a:r>
            <a:r>
              <a:rPr lang="en-US" sz="1800" dirty="0"/>
              <a:t> install --save realm</a:t>
            </a:r>
            <a:endParaRPr lang="en-V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6800E7-7913-FB49-930D-44D8B833EAEF}"/>
              </a:ext>
            </a:extLst>
          </p:cNvPr>
          <p:cNvSpPr txBox="1"/>
          <p:nvPr/>
        </p:nvSpPr>
        <p:spPr>
          <a:xfrm>
            <a:off x="488731" y="3429000"/>
            <a:ext cx="10865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Next, link your project to the realm native module.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59EA6B-4545-484A-989C-C73B736463EB}"/>
              </a:ext>
            </a:extLst>
          </p:cNvPr>
          <p:cNvSpPr txBox="1"/>
          <p:nvPr/>
        </p:nvSpPr>
        <p:spPr>
          <a:xfrm>
            <a:off x="756744" y="3798331"/>
            <a:ext cx="1059705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/>
              <a:t>cd </a:t>
            </a:r>
            <a:r>
              <a:rPr lang="en-US" sz="1800" dirty="0" err="1"/>
              <a:t>ios</a:t>
            </a:r>
            <a:r>
              <a:rPr lang="en-US" sz="1800" dirty="0"/>
              <a:t> </a:t>
            </a:r>
            <a:r>
              <a:rPr lang="en-US" sz="1800" b="1" dirty="0"/>
              <a:t>&amp;&amp;</a:t>
            </a:r>
            <a:r>
              <a:rPr lang="en-US" sz="1800" dirty="0"/>
              <a:t> pod install </a:t>
            </a:r>
            <a:r>
              <a:rPr lang="en-US" sz="1800" b="1" dirty="0"/>
              <a:t>&amp;&amp;</a:t>
            </a:r>
            <a:r>
              <a:rPr lang="en-US" sz="1800" dirty="0"/>
              <a:t> cd ..</a:t>
            </a:r>
            <a:endParaRPr lang="en-VN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89895F-3C08-1647-AB11-4C5FEC33AABE}"/>
              </a:ext>
            </a:extLst>
          </p:cNvPr>
          <p:cNvSpPr txBox="1"/>
          <p:nvPr/>
        </p:nvSpPr>
        <p:spPr>
          <a:xfrm>
            <a:off x="599090" y="4422900"/>
            <a:ext cx="104052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1" dirty="0"/>
              <a:t>Warning for Android:</a:t>
            </a:r>
            <a:r>
              <a:rPr lang="en-US" sz="1800" b="1" dirty="0"/>
              <a:t>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Depending on the version, </a:t>
            </a:r>
            <a:r>
              <a:rPr lang="en-US" sz="1800" dirty="0">
                <a:highlight>
                  <a:srgbClr val="C0C0C0"/>
                </a:highlight>
              </a:rPr>
              <a:t>react-native link</a:t>
            </a:r>
            <a:r>
              <a:rPr lang="en-US" sz="1800" dirty="0"/>
              <a:t> may generate an invalid configuration, updating Gradle correctly (</a:t>
            </a:r>
            <a:r>
              <a:rPr lang="en-US" sz="1800" dirty="0">
                <a:highlight>
                  <a:srgbClr val="C0C0C0"/>
                </a:highlight>
              </a:rPr>
              <a:t>android/</a:t>
            </a:r>
            <a:r>
              <a:rPr lang="en-US" sz="1800" dirty="0" err="1">
                <a:highlight>
                  <a:srgbClr val="C0C0C0"/>
                </a:highlight>
              </a:rPr>
              <a:t>settings.gradle</a:t>
            </a:r>
            <a:r>
              <a:rPr lang="en-US" sz="1800" dirty="0"/>
              <a:t> and </a:t>
            </a:r>
            <a:r>
              <a:rPr lang="en-US" sz="1800" dirty="0">
                <a:highlight>
                  <a:srgbClr val="C0C0C0"/>
                </a:highlight>
              </a:rPr>
              <a:t>android/app/</a:t>
            </a:r>
            <a:r>
              <a:rPr lang="en-US" sz="1800" dirty="0" err="1">
                <a:highlight>
                  <a:srgbClr val="C0C0C0"/>
                </a:highlight>
              </a:rPr>
              <a:t>build.gradle</a:t>
            </a:r>
            <a:r>
              <a:rPr lang="en-US" sz="1800" dirty="0"/>
              <a:t>) but failing to add the Realm module.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Confirm that react-native link has added the Realm module; if it has not, link manually to the library with the steps on the next slides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8892166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6805CF-5F4D-734D-A05E-CECBE00162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13B98-DBA7-0443-A230-6D5D26807463}"/>
              </a:ext>
            </a:extLst>
          </p:cNvPr>
          <p:cNvSpPr txBox="1"/>
          <p:nvPr/>
        </p:nvSpPr>
        <p:spPr>
          <a:xfrm>
            <a:off x="709447" y="693685"/>
            <a:ext cx="6716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1. Add the following lines to </a:t>
            </a:r>
            <a:r>
              <a:rPr lang="en-US" sz="1800" dirty="0">
                <a:highlight>
                  <a:srgbClr val="C0C0C0"/>
                </a:highlight>
              </a:rPr>
              <a:t>android/</a:t>
            </a:r>
            <a:r>
              <a:rPr lang="en-US" sz="1800" dirty="0" err="1">
                <a:highlight>
                  <a:srgbClr val="C0C0C0"/>
                </a:highlight>
              </a:rPr>
              <a:t>settings.gradle</a:t>
            </a:r>
            <a:r>
              <a:rPr lang="en-US" sz="1800" dirty="0"/>
              <a:t>:</a:t>
            </a:r>
            <a:endParaRPr lang="en-VN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B7B29E-9735-884B-A070-C6DA562B6C6D}"/>
              </a:ext>
            </a:extLst>
          </p:cNvPr>
          <p:cNvSpPr/>
          <p:nvPr/>
        </p:nvSpPr>
        <p:spPr>
          <a:xfrm>
            <a:off x="1019502" y="1315009"/>
            <a:ext cx="10334298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include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':realm'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project(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':realm'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).projectDir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(rootProject.projectDir,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'../node_modules/realm/android'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2CF9A2-3F48-9447-A5F4-2047187FD85C}"/>
              </a:ext>
            </a:extLst>
          </p:cNvPr>
          <p:cNvSpPr txBox="1"/>
          <p:nvPr/>
        </p:nvSpPr>
        <p:spPr>
          <a:xfrm>
            <a:off x="709447" y="2254472"/>
            <a:ext cx="8071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2. Add Realm to dependencies in </a:t>
            </a:r>
            <a:r>
              <a:rPr lang="en-US" sz="1800" dirty="0">
                <a:highlight>
                  <a:srgbClr val="C0C0C0"/>
                </a:highlight>
              </a:rPr>
              <a:t>android/app/</a:t>
            </a:r>
            <a:r>
              <a:rPr lang="en-US" sz="1800" dirty="0" err="1">
                <a:highlight>
                  <a:srgbClr val="C0C0C0"/>
                </a:highlight>
              </a:rPr>
              <a:t>build.gradle</a:t>
            </a:r>
            <a:r>
              <a:rPr lang="en-US" sz="1800" dirty="0"/>
              <a:t>:</a:t>
            </a:r>
            <a:endParaRPr lang="en-VN" sz="1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3C5A87-AF83-334F-9FC7-22BD39E93014}"/>
              </a:ext>
            </a:extLst>
          </p:cNvPr>
          <p:cNvSpPr/>
          <p:nvPr/>
        </p:nvSpPr>
        <p:spPr>
          <a:xfrm>
            <a:off x="1019502" y="2747886"/>
            <a:ext cx="10334298" cy="25853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When using Android Gradle plugin 3.0 or higher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dependencies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implementation project(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':realm'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When using Android Gradle plugin lower than 3.0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dependencies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compile project(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':realm'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300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E8102B-F967-E149-9653-2778BDFECD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5A4F21-EE37-D349-BA3C-F5486FAFBB63}"/>
              </a:ext>
            </a:extLst>
          </p:cNvPr>
          <p:cNvSpPr txBox="1"/>
          <p:nvPr/>
        </p:nvSpPr>
        <p:spPr>
          <a:xfrm>
            <a:off x="725214" y="740979"/>
            <a:ext cx="7204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3. Add the import and link the package in </a:t>
            </a:r>
            <a:r>
              <a:rPr lang="en-US" sz="1800" dirty="0" err="1">
                <a:highlight>
                  <a:srgbClr val="C0C0C0"/>
                </a:highlight>
              </a:rPr>
              <a:t>MainApplication.java</a:t>
            </a:r>
            <a:r>
              <a:rPr lang="en-US" sz="1800" dirty="0"/>
              <a:t>:</a:t>
            </a:r>
            <a:endParaRPr lang="en-VN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081226-4F9E-F641-8840-4CDF71C89296}"/>
              </a:ext>
            </a:extLst>
          </p:cNvPr>
          <p:cNvSpPr/>
          <p:nvPr/>
        </p:nvSpPr>
        <p:spPr>
          <a:xfrm>
            <a:off x="483476" y="1434660"/>
            <a:ext cx="11225048" cy="33188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55555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io.realm.react.RealmReactPackage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i="1" dirty="0">
                <a:solidFill>
                  <a:srgbClr val="9999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add this import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MainApplication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implements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ReactApplication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b="1" dirty="0">
                <a:solidFill>
                  <a:srgbClr val="3C5D5D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@Override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protected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ReactPackage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99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getPackages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Arrays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.&lt;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ReactPackage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VN" sz="1800" dirty="0">
                <a:solidFill>
                  <a:srgbClr val="1C233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asList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99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MainReactPackage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99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RealmReactPackage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i="1" dirty="0">
                <a:solidFill>
                  <a:srgbClr val="9999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add this line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38164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D58CC0-9F4C-9446-A7B6-14976F0D49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AACE7F-36C5-6C40-8D7B-BD7F209CEAF1}"/>
              </a:ext>
            </a:extLst>
          </p:cNvPr>
          <p:cNvSpPr txBox="1"/>
          <p:nvPr/>
        </p:nvSpPr>
        <p:spPr>
          <a:xfrm>
            <a:off x="475593" y="977467"/>
            <a:ext cx="11427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You’re now ready to go. To see Realm in action, replace the definition of class &lt;project-name&gt; with the following in </a:t>
            </a:r>
            <a:r>
              <a:rPr lang="en-US" sz="1800" dirty="0" err="1">
                <a:highlight>
                  <a:srgbClr val="C0C0C0"/>
                </a:highlight>
              </a:rPr>
              <a:t>App.js</a:t>
            </a:r>
            <a:r>
              <a:rPr lang="en-US" sz="1800" dirty="0"/>
              <a:t>:</a:t>
            </a:r>
            <a:endParaRPr lang="en-VN" sz="1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32B21D-09A6-EA47-838D-BB28B6846FC6}"/>
              </a:ext>
            </a:extLst>
          </p:cNvPr>
          <p:cNvSpPr/>
          <p:nvPr/>
        </p:nvSpPr>
        <p:spPr>
          <a:xfrm>
            <a:off x="1392621" y="2042763"/>
            <a:ext cx="5796455" cy="4250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Realm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 require(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'realm'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constructor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(props)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super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(props);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 = { realm: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componentDidMount()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Realm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.open({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schema: [{name: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'Dog'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properties: {name: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'string'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}}]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}).then(realm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realm.write(()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realm.create(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'Dog'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{name: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'Rex'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.setState({ realm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60475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3656</TotalTime>
  <Words>1374</Words>
  <Application>Microsoft Macintosh PowerPoint</Application>
  <PresentationFormat>Widescreen</PresentationFormat>
  <Paragraphs>213</Paragraphs>
  <Slides>16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var(--font-monospace)</vt:lpstr>
      <vt:lpstr>Arial</vt:lpstr>
      <vt:lpstr>Calibri</vt:lpstr>
      <vt:lpstr>Courier New</vt:lpstr>
      <vt:lpstr>Times New Roman</vt:lpstr>
      <vt:lpstr>cc_blue</vt:lpstr>
      <vt:lpstr>React Native Basic</vt:lpstr>
      <vt:lpstr>Popular libraries</vt:lpstr>
      <vt:lpstr>Realm Database</vt:lpstr>
      <vt:lpstr>Getting Start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33</cp:revision>
  <cp:lastPrinted>2020-04-06T06:57:46Z</cp:lastPrinted>
  <dcterms:created xsi:type="dcterms:W3CDTF">2020-04-06T02:02:09Z</dcterms:created>
  <dcterms:modified xsi:type="dcterms:W3CDTF">2020-04-10T14:42:36Z</dcterms:modified>
</cp:coreProperties>
</file>